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73" r:id="rId2"/>
    <p:sldId id="259" r:id="rId3"/>
    <p:sldId id="275" r:id="rId4"/>
    <p:sldId id="27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Ben" initials="BB" lastIdx="7" clrIdx="0">
    <p:extLst>
      <p:ext uri="{19B8F6BF-5375-455C-9EA6-DF929625EA0E}">
        <p15:presenceInfo xmlns:p15="http://schemas.microsoft.com/office/powerpoint/2012/main" userId="43387a3f5ec372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14:32:05.153" idx="5">
    <p:pos x="10" y="10"/>
    <p:text>สวัสดีครับ วันนี้พวกผมจะมาพูดถึงระบบ Hot Deals alert  ครับผม</p:text>
    <p:extLst mod="1"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14:31:17.83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17-06-29T16:44:04.038" idx="6">
    <p:pos x="10" y="146"/>
    <p:text>ก่อนอื่นจะขอพูดถึงปัญหาในปัจจบันกันก่อนครับ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7-06-29T16:50:58.827" idx="7">
    <p:pos x="10" y="282"/>
    <p:text>ปัจจุบัน เวลาที่เราเดินเข้าไปในห้าง การที่เราจะทราบโปรโมชั่นของร้านได้ เราก็ต้องไปเดินผ่านหน้าร้รน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7BC1F-41EA-4A6E-B335-7525C04B391B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35454-79EA-436C-8B90-201FBF5CC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สวัสดีครับ วันนี้พวกผมจะมาพูดถึงระบบ </a:t>
            </a:r>
            <a:r>
              <a:rPr lang="en-US" dirty="0"/>
              <a:t>Hot Deals alert</a:t>
            </a:r>
            <a:r>
              <a:rPr lang="th-TH" dirty="0"/>
              <a:t> หรือ แอปพลิเคชั่นแจ้งเตือนโปรโมชั่นของร้านค้าใกล้เคียงนั่นเองครับ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CA7-FF5B-4885-8D6E-B22B7C5193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7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th-TH" dirty="0"/>
              <a:t>ก่อนอื่นจะขอพูดถึงปัญหาในปัจจบันกันก่อนครับ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ปัจจุบัน เวลาที่เราเดินเข้าไปในห้าง การที่เราจะทราบโปรโมชั่นของร้านได้ เราก็ต้องไปเดินผ่านหน้าร้าน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CA7-FF5B-4885-8D6E-B22B7C5193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5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นี้ก็เป็นตัวอย่างช่องทางการประกาศโปรโมชั่นที่มีอยู๋ในปัจจุบันครับ ด้านซ้ายจะเป็นเพจเฟสบุ๊ค ปันโปรครับ ก็จะเป็นเพจที่คอยโพสต์โปรโมชั่นต่างๆลงไปนะครับ</a:t>
            </a:r>
          </a:p>
          <a:p>
            <a:r>
              <a:rPr lang="th-TH" dirty="0"/>
              <a:t>ด้านขวาก็จะเป็นเว็บไซต์ที่มีบอกโปรโมชั่นต่างๆ</a:t>
            </a:r>
          </a:p>
          <a:p>
            <a:r>
              <a:rPr lang="th-TH" dirty="0"/>
              <a:t>จะดีกว่าไหมครับ ถ้าหากมีแอพพลิเคชั่นที่แจ้งเตือนโปรโมชั่นใกล้เคียงตามหมวดหมู่ที่สนใจได้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CA7-FF5B-4885-8D6E-B22B7C5193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1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8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1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6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9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6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3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8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8524D-DF74-4F8A-8796-9AEDDE8E203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06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29AD-BA0F-4AB8-B64F-607F80A59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 Deals Alert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25A7C-4F47-436A-A8F0-E992D48E5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แอปพลิเคชั่นแจ้งเตือนโปรโมชั่นร้านค้าใกล้เคียง</a:t>
            </a:r>
            <a:endParaRPr lang="en-US" dirty="0"/>
          </a:p>
        </p:txBody>
      </p:sp>
      <p:pic>
        <p:nvPicPr>
          <p:cNvPr id="2050" name="Picture 2" descr="http://mobilemarketingmagazine.com/wp-content/uploads/2015/08/Woman-clothes-shopping-fashion-showrooming.jpg">
            <a:extLst>
              <a:ext uri="{FF2B5EF4-FFF2-40B4-BE49-F238E27FC236}">
                <a16:creationId xmlns:a16="http://schemas.microsoft.com/office/drawing/2014/main" id="{6C35C49E-A3A3-41DF-B6FF-3B312772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3" y="553596"/>
            <a:ext cx="3128165" cy="23461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AA65DC6A-334E-4470-B10B-8E922A579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9" y="2922771"/>
            <a:ext cx="1402341" cy="1402341"/>
          </a:xfrm>
          <a:prstGeom prst="rect">
            <a:avLst/>
          </a:prstGeom>
        </p:spPr>
      </p:pic>
      <p:pic>
        <p:nvPicPr>
          <p:cNvPr id="2052" name="Picture 4" descr="http://www.itbusinessedge.com/imagesvr_ce/4169/ApigeeAppStore04.jpg">
            <a:extLst>
              <a:ext uri="{FF2B5EF4-FFF2-40B4-BE49-F238E27FC236}">
                <a16:creationId xmlns:a16="http://schemas.microsoft.com/office/drawing/2014/main" id="{560D2873-0730-460D-BE71-2482BDBC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8" y="548803"/>
            <a:ext cx="3611394" cy="2396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t.depositphotos.com/1518767/4833/i/950/depositphotos_48338679-stock-photo-couple-looking-at-smartphone-on.jpg">
            <a:extLst>
              <a:ext uri="{FF2B5EF4-FFF2-40B4-BE49-F238E27FC236}">
                <a16:creationId xmlns:a16="http://schemas.microsoft.com/office/drawing/2014/main" id="{2E21D2BD-34D4-4904-B4F3-54BF6163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97" y="547806"/>
            <a:ext cx="3527870" cy="23519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91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1EF9-6117-4788-B8B9-4D0BE37B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to Shop</a:t>
            </a:r>
          </a:p>
        </p:txBody>
      </p:sp>
      <p:pic>
        <p:nvPicPr>
          <p:cNvPr id="6146" name="Picture 2" descr="https://i.stack.imgur.com/8kOXQ.jpg">
            <a:extLst>
              <a:ext uri="{FF2B5EF4-FFF2-40B4-BE49-F238E27FC236}">
                <a16:creationId xmlns:a16="http://schemas.microsoft.com/office/drawing/2014/main" id="{5C7FCF65-F41C-4B3F-AA01-FA58CBC7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2369299"/>
            <a:ext cx="5720080" cy="3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2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627E-E899-4B49-A0C3-85D014F2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shop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F5D99-4312-4C80-8FAC-69603E952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2842" y="1846263"/>
            <a:ext cx="244664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EC83-856E-4A36-AE3B-1F1C5DA4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393" y="2543667"/>
            <a:ext cx="10058400" cy="1450757"/>
          </a:xfrm>
        </p:spPr>
        <p:txBody>
          <a:bodyPr/>
          <a:lstStyle/>
          <a:p>
            <a:r>
              <a:rPr lang="en-US" dirty="0"/>
              <a:t>Main Functions – Owners (Website)</a:t>
            </a:r>
          </a:p>
        </p:txBody>
      </p:sp>
    </p:spTree>
    <p:extLst>
      <p:ext uri="{BB962C8B-B14F-4D97-AF65-F5344CB8AC3E}">
        <p14:creationId xmlns:p14="http://schemas.microsoft.com/office/powerpoint/2010/main" val="377722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F698-9F17-4304-BCA8-FD97EE09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9D3DC-7F15-4A2C-A621-DCD53B94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46763"/>
            <a:ext cx="55042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4B0D854-AE92-4E3E-B87B-08FE7754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86" y="639097"/>
            <a:ext cx="3718585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Promotion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E3074F-BB32-45BB-A303-ED394CDE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31" y="639097"/>
            <a:ext cx="7440450" cy="5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9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A34-FF6E-424D-99ED-A871BB15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03C5E20-C60D-4AF1-AC6B-45B715DF884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8232" y="1846263"/>
          <a:ext cx="11471032" cy="391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31">
                  <a:extLst>
                    <a:ext uri="{9D8B030D-6E8A-4147-A177-3AD203B41FA5}">
                      <a16:colId xmlns:a16="http://schemas.microsoft.com/office/drawing/2014/main" val="1641477434"/>
                    </a:ext>
                  </a:extLst>
                </a:gridCol>
                <a:gridCol w="2641337">
                  <a:extLst>
                    <a:ext uri="{9D8B030D-6E8A-4147-A177-3AD203B41FA5}">
                      <a16:colId xmlns:a16="http://schemas.microsoft.com/office/drawing/2014/main" val="2086701589"/>
                    </a:ext>
                  </a:extLst>
                </a:gridCol>
                <a:gridCol w="2385646">
                  <a:extLst>
                    <a:ext uri="{9D8B030D-6E8A-4147-A177-3AD203B41FA5}">
                      <a16:colId xmlns:a16="http://schemas.microsoft.com/office/drawing/2014/main" val="477193268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3781006910"/>
                    </a:ext>
                  </a:extLst>
                </a:gridCol>
                <a:gridCol w="2579079">
                  <a:extLst>
                    <a:ext uri="{9D8B030D-6E8A-4147-A177-3AD203B41FA5}">
                      <a16:colId xmlns:a16="http://schemas.microsoft.com/office/drawing/2014/main" val="4239249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cs typeface="TH Sarabun New" panose="020B05000402000200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Hot deals 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Starbucks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Regent Street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thpromotion.com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อุปกรณ์เซนเซอร์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ไม่จำเป็นต้องใช้อุปกรณ์เซนเซอร์ในการดำเนินงาน จึงทำให้สามารถลดต้นทุนในการดำเนินงานได้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ไม่จำเป็นต้องใช้อุปกรณ์เซนเซอร์ในการดำเนินงาน จึงทำให้สามารถลดต้นทุนในการดำเนินงานได้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จำเป็นต้องใช้อุปกรณ์เซนเซอร์ในการดำเนินงาน จึงทำให้มีต้นทุนในการดำเนินงานเพิ่มขึ้น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ไม่จำเป็นต้องใช้อุปกรณ์เซนเซอร์ในการดำเนินงาน จึงทำให้สามารถลดต้นทุนในการดำเนินงานได้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18566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ลักษณะการแจ้งเตือน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แจ้งเตือนเมื่อร้านค้าอยู่ในระยะรัศมีรอบตัวของผู้ใช้ ตามที่ผู้ใช้กำหนด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แจ้งเตือนเมื่อ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Starbuck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สาขาที่ใกล้ที่สุดมีโปรโมชั่น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แจ้งเตือนเมื่อผู้ใช้เดิน ผ่านหน้าร้านค้า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ไม่มีการแจ้งเตือน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417453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ระยะการแจ้งเตือนระหว่างผู้ใช้ กับร้านค้า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ผู้ใช้สามารถกำหนดให้แจ้งเตือนเมื่อร้านค้าอยู่ในระยะรัศมีได้ ตั้งแต่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200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เมตร ถึง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5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กิโลเมตร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ใช้ได้ในสตาร์</a:t>
                      </a:r>
                      <a:r>
                        <a:rPr lang="th-TH" sz="1800" dirty="0" err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บัค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ที่มี สาขาในประเทศอังกฤษ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ผู้ใช้ต้องอยู่ใกล้กับ ประตูร้านค้าจึงจะได้รับ การแจ้งเตือน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-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23633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ความถี่ในการแจ้งเตือน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แจ้งเตือนเมื่อสินค้าที่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จัดโปรโมชั่นนั้นเป็น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สินค้าประเภทเดียวกับ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สินค้าที่ผู้ใช้เลือกรับการ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แจ้งเตือนไว้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แจ้งเตือนเมื่อสาขาที่อยู่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ใกล้กับผู้ใช้กาลังมีการ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จัดโปรโมชั่นหรือ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Arial Unicode MS"/>
                          <a:cs typeface="TH Sarabun New" panose="020B0500040200020003"/>
                        </a:rPr>
                        <a:t>ข้อเสนอพิเศษ</a:t>
                      </a:r>
                      <a:r>
                        <a:rPr lang="de-DE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thaiDi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แจ้งเตือนเมื่อสินค้าที่ จัดโปรโมชั่นนั้นเป็น สินค้าประเภทเดียวกับ สินค้าที่ผู้ใช้เลือกรับการ แจ้งเตือนไว้ 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-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4772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55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A34-FF6E-424D-99ED-A871BB15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FD338A87-01CE-4D06-BDAD-07F09F9744B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90964" y="1864076"/>
          <a:ext cx="11471032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31">
                  <a:extLst>
                    <a:ext uri="{9D8B030D-6E8A-4147-A177-3AD203B41FA5}">
                      <a16:colId xmlns:a16="http://schemas.microsoft.com/office/drawing/2014/main" val="1578353581"/>
                    </a:ext>
                  </a:extLst>
                </a:gridCol>
                <a:gridCol w="2641337">
                  <a:extLst>
                    <a:ext uri="{9D8B030D-6E8A-4147-A177-3AD203B41FA5}">
                      <a16:colId xmlns:a16="http://schemas.microsoft.com/office/drawing/2014/main" val="375685220"/>
                    </a:ext>
                  </a:extLst>
                </a:gridCol>
                <a:gridCol w="2385646">
                  <a:extLst>
                    <a:ext uri="{9D8B030D-6E8A-4147-A177-3AD203B41FA5}">
                      <a16:colId xmlns:a16="http://schemas.microsoft.com/office/drawing/2014/main" val="834995376"/>
                    </a:ext>
                  </a:extLst>
                </a:gridCol>
                <a:gridCol w="2432539">
                  <a:extLst>
                    <a:ext uri="{9D8B030D-6E8A-4147-A177-3AD203B41FA5}">
                      <a16:colId xmlns:a16="http://schemas.microsoft.com/office/drawing/2014/main" val="4043053938"/>
                    </a:ext>
                  </a:extLst>
                </a:gridCol>
                <a:gridCol w="2579079">
                  <a:extLst>
                    <a:ext uri="{9D8B030D-6E8A-4147-A177-3AD203B41FA5}">
                      <a16:colId xmlns:a16="http://schemas.microsoft.com/office/drawing/2014/main" val="384878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cs typeface="TH Sarabun New" panose="020B05000402000200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Hot deals 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Starbucks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Regent Street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TH Sarabun New" panose="020B0500040200020003"/>
                        </a:rPr>
                        <a:t>thpromotion.com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01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ร้านค้าในระบบ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ผู้ขายสามารถเพิ่มสาขา และเพิ่มโปรโมชั่นของร้านได้ ผ่านเว็บไซต์ ได้อย่างอิสระ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ทางแบรนด์สามารถเพิ่มโปรโมชั่นของร้านได้ โดยอาจจะต้องผ่านระบบในสำนักงานใหญ่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ทางแบรนด์สามารถเพิ่มโปรโมชั่นของร้านได้ โดยอาจจะต้องผ่านระบบในสำนักงานใหญ่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Helvetica" panose="020B0604020202020204" pitchFamily="34" charset="0"/>
                          <a:ea typeface="Arial Unicode MS"/>
                          <a:cs typeface="TH Sarabun New" panose="020B0500040200020003"/>
                        </a:rPr>
                        <a:t>ผู้ขายสามารถฝากข่าวสารโปรโมชั่นได้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73867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ลักษณะของร้านค้า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สามารถรองรับร้านค้าขนาดใหญ่ ขนาดกลาง และ ร้านค้าขนาดเล็ก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รองรับเฉพาะ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Startbucks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รองรับร้านค้าในเครือของตน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ร้านค้าในเว็บไซต์เป็นร้านค้าที่เป็นที่รู้จักอยู่แล้ว เช่น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Paragon , The mall , Robinson</a:t>
                      </a:r>
                      <a:r>
                        <a:rPr lang="th-TH" sz="18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Arial Unicode MS"/>
                          <a:cs typeface="TH Sarabun New" panose="020B0500040200020003"/>
                        </a:rPr>
                        <a:t> เป็นต้น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Arial Unicode MS"/>
                        <a:cs typeface="TH Sarabun New" panose="020B0500040200020003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267131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40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AEFE56F-7C39-44D6-A11E-806E6A4C9861}"/>
              </a:ext>
            </a:extLst>
          </p:cNvPr>
          <p:cNvSpPr/>
          <p:nvPr/>
        </p:nvSpPr>
        <p:spPr>
          <a:xfrm>
            <a:off x="396240" y="1853690"/>
            <a:ext cx="2946400" cy="1800049"/>
          </a:xfrm>
          <a:prstGeom prst="wedgeEllipseCallout">
            <a:avLst>
              <a:gd name="adj1" fmla="val -18499"/>
              <a:gd name="adj2" fmla="val 884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7383D9-00DC-4233-9BCA-A0C340394D3B}"/>
              </a:ext>
            </a:extLst>
          </p:cNvPr>
          <p:cNvSpPr txBox="1">
            <a:spLocks/>
          </p:cNvSpPr>
          <p:nvPr/>
        </p:nvSpPr>
        <p:spPr>
          <a:xfrm>
            <a:off x="443482" y="2342270"/>
            <a:ext cx="2851914" cy="1049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ร้อยละ 22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ของผู้บริโภคมีการตอบสนองโปรโมชั่น หากมีการระบุตำแหน่ง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2" name="Picture 4" descr="https://static1.squarespace.com/static/57a12a743e00bec21a8987fe/t/57e43e7be3df28289dea2e2d/1474575995348/research-logo-gray.png">
            <a:extLst>
              <a:ext uri="{FF2B5EF4-FFF2-40B4-BE49-F238E27FC236}">
                <a16:creationId xmlns:a16="http://schemas.microsoft.com/office/drawing/2014/main" id="{E447B768-4AF7-4A5B-837F-1EF3C11E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4919345"/>
            <a:ext cx="2851914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bs.twimg.com/profile_images/459407215741255680/JyrhZbzC.png">
            <a:extLst>
              <a:ext uri="{FF2B5EF4-FFF2-40B4-BE49-F238E27FC236}">
                <a16:creationId xmlns:a16="http://schemas.microsoft.com/office/drawing/2014/main" id="{5F11D9AF-A95C-4DBF-ABF4-143670BE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4849705"/>
            <a:ext cx="1124958" cy="112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C0C7775-5A31-42FA-852F-11EBFFA7A9D2}"/>
              </a:ext>
            </a:extLst>
          </p:cNvPr>
          <p:cNvSpPr/>
          <p:nvPr/>
        </p:nvSpPr>
        <p:spPr>
          <a:xfrm>
            <a:off x="3492500" y="1887269"/>
            <a:ext cx="3088640" cy="1979293"/>
          </a:xfrm>
          <a:prstGeom prst="wedgeEllipseCallout">
            <a:avLst>
              <a:gd name="adj1" fmla="val -5908"/>
              <a:gd name="adj2" fmla="val 889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3A1091-284B-4232-BBC7-3E3677E5C376}"/>
              </a:ext>
            </a:extLst>
          </p:cNvPr>
          <p:cNvSpPr txBox="1">
            <a:spLocks/>
          </p:cNvSpPr>
          <p:nvPr/>
        </p:nvSpPr>
        <p:spPr>
          <a:xfrm>
            <a:off x="3525520" y="2342270"/>
            <a:ext cx="3022600" cy="1069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ร้อยละ 72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ของผู้บริโภค       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มีการตอบสนองต่อข่าวสารการตลาดที่ได้รับจากร้านค้า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FBE13-C534-412E-A663-A1C9D8604565}"/>
              </a:ext>
            </a:extLst>
          </p:cNvPr>
          <p:cNvSpPr txBox="1"/>
          <p:nvPr/>
        </p:nvSpPr>
        <p:spPr>
          <a:xfrm>
            <a:off x="877822" y="472216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ผลการสำรวจ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6" name="Picture 8" descr="https://www.valleytalks.com/wp-content/uploads/2016/11/tech-crunch-tips.jpg">
            <a:extLst>
              <a:ext uri="{FF2B5EF4-FFF2-40B4-BE49-F238E27FC236}">
                <a16:creationId xmlns:a16="http://schemas.microsoft.com/office/drawing/2014/main" id="{B95F49DB-A69E-43DE-92F9-8291060D3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4" t="18786" r="27910" b="20217"/>
          <a:stretch/>
        </p:blipFill>
        <p:spPr bwMode="auto">
          <a:xfrm>
            <a:off x="9001759" y="4849705"/>
            <a:ext cx="1737361" cy="12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6D7C547-3B4B-410E-945C-90EA1A490485}"/>
              </a:ext>
            </a:extLst>
          </p:cNvPr>
          <p:cNvSpPr/>
          <p:nvPr/>
        </p:nvSpPr>
        <p:spPr>
          <a:xfrm>
            <a:off x="7332980" y="1805989"/>
            <a:ext cx="3088640" cy="1979293"/>
          </a:xfrm>
          <a:prstGeom prst="wedgeEllipseCallout">
            <a:avLst>
              <a:gd name="adj1" fmla="val 25342"/>
              <a:gd name="adj2" fmla="val 848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2515B93-A78C-469C-B7DA-A576F969D4CC}"/>
              </a:ext>
            </a:extLst>
          </p:cNvPr>
          <p:cNvSpPr txBox="1">
            <a:spLocks/>
          </p:cNvSpPr>
          <p:nvPr/>
        </p:nvSpPr>
        <p:spPr>
          <a:xfrm>
            <a:off x="7366000" y="2260990"/>
            <a:ext cx="3022600" cy="1069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ปี 2015 มีจำนวนผู้ใช้สมาร์ทโฟน 2.6 พันล้าน คาดว่าในปี 2020 จะมีเพิ่มขึ้นเป็น 6.1 พันล้านคน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640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0.wp.com/www.iurban.in.th/wp-content/uploads/2015/04/DSC00062.jpg?resize=620%2C413&amp;ssl=1">
            <a:extLst>
              <a:ext uri="{FF2B5EF4-FFF2-40B4-BE49-F238E27FC236}">
                <a16:creationId xmlns:a16="http://schemas.microsoft.com/office/drawing/2014/main" id="{E021A248-337B-4606-9E05-C057E3A2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1985668"/>
            <a:ext cx="5318110" cy="3542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eothailand.com/wp-content/uploads/2015/12/batch_1n32.jpg">
            <a:extLst>
              <a:ext uri="{FF2B5EF4-FFF2-40B4-BE49-F238E27FC236}">
                <a16:creationId xmlns:a16="http://schemas.microsoft.com/office/drawing/2014/main" id="{CA552D96-E18C-4EAE-A301-7D457EB6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37" y="1985668"/>
            <a:ext cx="5400148" cy="3542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BF2C9-7A96-41DE-8A63-1EBEF0A663EE}"/>
              </a:ext>
            </a:extLst>
          </p:cNvPr>
          <p:cNvSpPr txBox="1"/>
          <p:nvPr/>
        </p:nvSpPr>
        <p:spPr>
          <a:xfrm>
            <a:off x="1110897" y="844062"/>
            <a:ext cx="5543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/>
              <a:t>ร้านค้าในห้างสรรพสินค้าในปัจจุบัน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730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76625-EF08-4D74-953C-B5D52CF63BFA}"/>
              </a:ext>
            </a:extLst>
          </p:cNvPr>
          <p:cNvSpPr txBox="1"/>
          <p:nvPr/>
        </p:nvSpPr>
        <p:spPr>
          <a:xfrm>
            <a:off x="1172443" y="844062"/>
            <a:ext cx="8762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/>
              <a:t>ตัวอย่างการเผยแพร่โปรโมชั่นในช่องทางต่างๆ ในปัจจุบัน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841B3-16D8-40B0-B539-F0FEF8CE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10" y="1894902"/>
            <a:ext cx="6252940" cy="4127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FE598-0CC0-4BCE-A547-65C2C595130F}"/>
              </a:ext>
            </a:extLst>
          </p:cNvPr>
          <p:cNvSpPr txBox="1"/>
          <p:nvPr/>
        </p:nvSpPr>
        <p:spPr>
          <a:xfrm>
            <a:off x="7225254" y="5969986"/>
            <a:ext cx="2187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https://www.thpromotion.com/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6D048-9C5A-40BB-BE30-ED1D26DAAC5E}"/>
              </a:ext>
            </a:extLst>
          </p:cNvPr>
          <p:cNvSpPr txBox="1"/>
          <p:nvPr/>
        </p:nvSpPr>
        <p:spPr>
          <a:xfrm>
            <a:off x="1242128" y="6022731"/>
            <a:ext cx="2930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https://www.facebook.com/punpromotion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0492C2-F4CA-4294-AE23-AC6DF8876F05}"/>
              </a:ext>
            </a:extLst>
          </p:cNvPr>
          <p:cNvCxnSpPr>
            <a:cxnSpLocks/>
          </p:cNvCxnSpPr>
          <p:nvPr/>
        </p:nvCxnSpPr>
        <p:spPr>
          <a:xfrm>
            <a:off x="4776373" y="1789231"/>
            <a:ext cx="0" cy="45104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AEF5C5-FAE7-4471-A871-C0245F06C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1" b="17642"/>
          <a:stretch/>
        </p:blipFill>
        <p:spPr>
          <a:xfrm>
            <a:off x="1180054" y="1882440"/>
            <a:ext cx="3121990" cy="40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0161-5178-47EF-88BF-58A9242F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สถาปัตยกรรมระบบ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48783-F7F8-43F9-B1F2-C4F34D44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82" y="1906905"/>
            <a:ext cx="7079362" cy="4022725"/>
          </a:xfrm>
        </p:spPr>
      </p:pic>
    </p:spTree>
    <p:extLst>
      <p:ext uri="{BB962C8B-B14F-4D97-AF65-F5344CB8AC3E}">
        <p14:creationId xmlns:p14="http://schemas.microsoft.com/office/powerpoint/2010/main" val="294276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12AE1-1E4D-4F4F-8A12-FFD5CAE9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99" y="2699174"/>
            <a:ext cx="8878425" cy="1029546"/>
          </a:xfrm>
        </p:spPr>
        <p:txBody>
          <a:bodyPr>
            <a:normAutofit fontScale="47500" lnSpcReduction="20000"/>
          </a:bodyPr>
          <a:lstStyle/>
          <a:p>
            <a:r>
              <a:rPr lang="en-US" sz="8800" dirty="0"/>
              <a:t>Main Functions – Users (Application)</a:t>
            </a:r>
          </a:p>
        </p:txBody>
      </p:sp>
    </p:spTree>
    <p:extLst>
      <p:ext uri="{BB962C8B-B14F-4D97-AF65-F5344CB8AC3E}">
        <p14:creationId xmlns:p14="http://schemas.microsoft.com/office/powerpoint/2010/main" val="156712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82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10" descr="http://www.asiatravelroutes.com/images/bangkok/shopping-malls/union-mall-1.jpg">
            <a:extLst>
              <a:ext uri="{FF2B5EF4-FFF2-40B4-BE49-F238E27FC236}">
                <a16:creationId xmlns:a16="http://schemas.microsoft.com/office/drawing/2014/main" id="{33DB736A-7B97-43AB-A4A1-2361FF05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42" y="1447108"/>
            <a:ext cx="5390494" cy="41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-media-cache-ak0.pinimg.com/736x/f9/fb/10/f9fb10138792372185005c1cd1c08f8c.jpg">
            <a:extLst>
              <a:ext uri="{FF2B5EF4-FFF2-40B4-BE49-F238E27FC236}">
                <a16:creationId xmlns:a16="http://schemas.microsoft.com/office/drawing/2014/main" id="{E22E40F7-BF0B-4C9A-AA09-A8237128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9553" y="2723976"/>
            <a:ext cx="1524730" cy="32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2.iconfinder.com/data/icons/flat-icons-web/40/Chat_Alert-512.png">
            <a:extLst>
              <a:ext uri="{FF2B5EF4-FFF2-40B4-BE49-F238E27FC236}">
                <a16:creationId xmlns:a16="http://schemas.microsoft.com/office/drawing/2014/main" id="{E5875B6A-A98C-45C6-9306-44002572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839" y="1872149"/>
            <a:ext cx="107188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30j91a470pw67z1vo3jhe1q1.wpengine.netdna-cdn.com/wp-content/uploads/2015/06/WhodiniNotification.jpg">
            <a:extLst>
              <a:ext uri="{FF2B5EF4-FFF2-40B4-BE49-F238E27FC236}">
                <a16:creationId xmlns:a16="http://schemas.microsoft.com/office/drawing/2014/main" id="{15B48583-9B97-4324-9591-2D27CA0C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6" y="406400"/>
            <a:ext cx="2824907" cy="51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844C2-C763-49EA-8489-26232F807C3E}"/>
              </a:ext>
            </a:extLst>
          </p:cNvPr>
          <p:cNvSpPr txBox="1"/>
          <p:nvPr/>
        </p:nvSpPr>
        <p:spPr>
          <a:xfrm>
            <a:off x="4419831" y="133032"/>
            <a:ext cx="500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Nearly Notification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D454D3-891A-4D04-A469-515D9E71EF56}"/>
              </a:ext>
            </a:extLst>
          </p:cNvPr>
          <p:cNvCxnSpPr>
            <a:cxnSpLocks/>
          </p:cNvCxnSpPr>
          <p:nvPr/>
        </p:nvCxnSpPr>
        <p:spPr>
          <a:xfrm>
            <a:off x="3352800" y="284370"/>
            <a:ext cx="0" cy="57833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135D3-092B-447A-A597-92316511162C}"/>
              </a:ext>
            </a:extLst>
          </p:cNvPr>
          <p:cNvSpPr txBox="1"/>
          <p:nvPr/>
        </p:nvSpPr>
        <p:spPr>
          <a:xfrm>
            <a:off x="930708" y="5490673"/>
            <a:ext cx="13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Smartphone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450AD4-2778-4044-987C-A144A6B9DF42}"/>
              </a:ext>
            </a:extLst>
          </p:cNvPr>
          <p:cNvSpPr txBox="1"/>
          <p:nvPr/>
        </p:nvSpPr>
        <p:spPr>
          <a:xfrm>
            <a:off x="5965508" y="5657727"/>
            <a:ext cx="13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DC9DEA-A46D-445A-BF39-101189C1A37E}"/>
              </a:ext>
            </a:extLst>
          </p:cNvPr>
          <p:cNvSpPr txBox="1"/>
          <p:nvPr/>
        </p:nvSpPr>
        <p:spPr>
          <a:xfrm>
            <a:off x="10712272" y="5629172"/>
            <a:ext cx="13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9275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3FD-E882-463A-81F8-1AAA991C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All Promotions</a:t>
            </a:r>
          </a:p>
        </p:txBody>
      </p:sp>
      <p:pic>
        <p:nvPicPr>
          <p:cNvPr id="4098" name="Picture 2" descr="https://farm9.staticflickr.com/8153/7388177842_b3e14906b3_o.png">
            <a:extLst>
              <a:ext uri="{FF2B5EF4-FFF2-40B4-BE49-F238E27FC236}">
                <a16:creationId xmlns:a16="http://schemas.microsoft.com/office/drawing/2014/main" id="{6C7EC81A-99DF-4CCD-9F45-B9698E6AF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8"/>
          <a:stretch/>
        </p:blipFill>
        <p:spPr bwMode="auto">
          <a:xfrm>
            <a:off x="1798320" y="1916820"/>
            <a:ext cx="5994400" cy="41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1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99B4-1A57-45CD-A43C-975F47C5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</a:t>
            </a:r>
          </a:p>
        </p:txBody>
      </p:sp>
      <p:pic>
        <p:nvPicPr>
          <p:cNvPr id="5122" name="Picture 2" descr="https://unitid.nl/androidpatterns/wp-content/uploads/Favorite1.png">
            <a:extLst>
              <a:ext uri="{FF2B5EF4-FFF2-40B4-BE49-F238E27FC236}">
                <a16:creationId xmlns:a16="http://schemas.microsoft.com/office/drawing/2014/main" id="{D5904EC7-9829-4ACE-B416-10B35758B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102" r="66889" b="7740"/>
          <a:stretch/>
        </p:blipFill>
        <p:spPr bwMode="auto">
          <a:xfrm>
            <a:off x="2311818" y="1973580"/>
            <a:ext cx="1882038" cy="35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axcdn.icons8.com/Share/icon/color/Mobile/push_notifications1600.png">
            <a:extLst>
              <a:ext uri="{FF2B5EF4-FFF2-40B4-BE49-F238E27FC236}">
                <a16:creationId xmlns:a16="http://schemas.microsoft.com/office/drawing/2014/main" id="{83369808-A869-47E4-ACE3-24018297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2" y="1869408"/>
            <a:ext cx="38354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12908-9E67-4899-9EF6-3C7E995485F8}"/>
              </a:ext>
            </a:extLst>
          </p:cNvPr>
          <p:cNvCxnSpPr>
            <a:cxnSpLocks/>
          </p:cNvCxnSpPr>
          <p:nvPr/>
        </p:nvCxnSpPr>
        <p:spPr>
          <a:xfrm>
            <a:off x="5171440" y="3464560"/>
            <a:ext cx="13309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114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</TotalTime>
  <Words>608</Words>
  <Application>Microsoft Office PowerPoint</Application>
  <PresentationFormat>Widescreen</PresentationFormat>
  <Paragraphs>72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Angsana New</vt:lpstr>
      <vt:lpstr>Arial Unicode MS</vt:lpstr>
      <vt:lpstr>Calibri</vt:lpstr>
      <vt:lpstr>Calibri Light</vt:lpstr>
      <vt:lpstr>Cordia New</vt:lpstr>
      <vt:lpstr>Helvetica</vt:lpstr>
      <vt:lpstr>TH Sarabun New</vt:lpstr>
      <vt:lpstr>Times</vt:lpstr>
      <vt:lpstr>Retrospect</vt:lpstr>
      <vt:lpstr>Hot Deals Alert</vt:lpstr>
      <vt:lpstr>PowerPoint Presentation</vt:lpstr>
      <vt:lpstr>PowerPoint Presentation</vt:lpstr>
      <vt:lpstr>PowerPoint Presentation</vt:lpstr>
      <vt:lpstr>สถาปัตยกรรมระบบ</vt:lpstr>
      <vt:lpstr>PowerPoint Presentation</vt:lpstr>
      <vt:lpstr>PowerPoint Presentation</vt:lpstr>
      <vt:lpstr>Show All Promotions</vt:lpstr>
      <vt:lpstr>Favorite</vt:lpstr>
      <vt:lpstr>Direction to Shop</vt:lpstr>
      <vt:lpstr>Information of shop</vt:lpstr>
      <vt:lpstr>Main Functions – Owners (Website)</vt:lpstr>
      <vt:lpstr>Add Stores</vt:lpstr>
      <vt:lpstr>Add Promotion</vt:lpstr>
      <vt:lpstr>Compare</vt:lpstr>
      <vt:lpstr>Compare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Deals Alert</dc:title>
  <dc:creator>Ben Ben</dc:creator>
  <cp:lastModifiedBy>Ben Ben</cp:lastModifiedBy>
  <cp:revision>22</cp:revision>
  <dcterms:created xsi:type="dcterms:W3CDTF">2017-06-29T07:30:48Z</dcterms:created>
  <dcterms:modified xsi:type="dcterms:W3CDTF">2017-06-30T03:03:25Z</dcterms:modified>
</cp:coreProperties>
</file>